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5"/>
  </p:notesMasterIdLst>
  <p:sldIdLst>
    <p:sldId id="256" r:id="rId2"/>
    <p:sldId id="257" r:id="rId3"/>
    <p:sldId id="276" r:id="rId4"/>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sorterViewPr>
    <p:cViewPr>
      <p:scale>
        <a:sx n="100" d="100"/>
        <a:sy n="100" d="100"/>
      </p:scale>
      <p:origin x="0" y="94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681FB1B-C22C-4F4A-9EBA-90C462A63AC8}" type="datetimeFigureOut">
              <a:rPr lang="ar-EG" smtClean="0"/>
              <a:t>06/08/1441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93EF1D6-9841-489D-B66A-17CC5FC38D9C}" type="slidenum">
              <a:rPr lang="ar-EG" smtClean="0"/>
              <a:t>‹#›</a:t>
            </a:fld>
            <a:endParaRPr lang="ar-EG"/>
          </a:p>
        </p:txBody>
      </p:sp>
    </p:spTree>
    <p:extLst>
      <p:ext uri="{BB962C8B-B14F-4D97-AF65-F5344CB8AC3E}">
        <p14:creationId xmlns:p14="http://schemas.microsoft.com/office/powerpoint/2010/main" val="4754410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E58DC4A-3F69-4EF8-9F27-042A50D01DA6}"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E1CC20B1-CAC9-45FA-AB6D-F0BDFE3CD59F}" type="slidenum">
              <a:rPr lang="ar-EG" smtClean="0"/>
              <a:t>‹#›</a:t>
            </a:fld>
            <a:endParaRPr lang="ar-EG"/>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090B86-C89D-4D0A-882B-2CE418B80286}"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1CC20B1-CAC9-45FA-AB6D-F0BDFE3CD59F}" type="slidenum">
              <a:rPr lang="ar-EG" smtClean="0"/>
              <a:t>‹#›</a:t>
            </a:fld>
            <a:endParaRPr lang="ar-EG"/>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084BEB-0BEE-4912-BD86-9734C0B94E31}"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1CC20B1-CAC9-45FA-AB6D-F0BDFE3CD59F}" type="slidenum">
              <a:rPr lang="ar-EG" smtClean="0"/>
              <a:t>‹#›</a:t>
            </a:fld>
            <a:endParaRPr lang="ar-EG"/>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B10EB4-D019-4C38-BED5-870B3F64BA93}" type="datetime8">
              <a:rPr lang="ar-EG" smtClean="0"/>
              <a:t>30 آذار، 20</a:t>
            </a:fld>
            <a:endParaRPr lang="ar-EG"/>
          </a:p>
        </p:txBody>
      </p:sp>
      <p:sp>
        <p:nvSpPr>
          <p:cNvPr id="10" name="Slide Number Placeholder 9"/>
          <p:cNvSpPr>
            <a:spLocks noGrp="1"/>
          </p:cNvSpPr>
          <p:nvPr>
            <p:ph type="sldNum" sz="quarter" idx="11"/>
          </p:nvPr>
        </p:nvSpPr>
        <p:spPr/>
        <p:txBody>
          <a:bodyPr/>
          <a:lstStyle/>
          <a:p>
            <a:fld id="{E1CC20B1-CAC9-45FA-AB6D-F0BDFE3CD59F}" type="slidenum">
              <a:rPr lang="ar-EG" smtClean="0"/>
              <a:t>‹#›</a:t>
            </a:fld>
            <a:endParaRPr lang="ar-EG"/>
          </a:p>
        </p:txBody>
      </p:sp>
      <p:sp>
        <p:nvSpPr>
          <p:cNvPr id="12" name="Footer Placeholder 11"/>
          <p:cNvSpPr>
            <a:spLocks noGrp="1"/>
          </p:cNvSpPr>
          <p:nvPr>
            <p:ph type="ftr" sz="quarter" idx="12"/>
          </p:nvPr>
        </p:nvSpPr>
        <p:spPr/>
        <p:txBody>
          <a:bodyPr/>
          <a:lstStyle/>
          <a:p>
            <a:endParaRPr lang="ar-EG"/>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F0B79AFC-0738-46D7-8144-129D4129B2CA}" type="datetime8">
              <a:rPr lang="ar-EG" smtClean="0"/>
              <a:t>30 آذار، 20</a:t>
            </a:fld>
            <a:endParaRPr lang="ar-EG"/>
          </a:p>
        </p:txBody>
      </p:sp>
      <p:sp>
        <p:nvSpPr>
          <p:cNvPr id="20" name="Slide Number Placeholder 19"/>
          <p:cNvSpPr>
            <a:spLocks noGrp="1"/>
          </p:cNvSpPr>
          <p:nvPr>
            <p:ph type="sldNum" sz="quarter" idx="11"/>
          </p:nvPr>
        </p:nvSpPr>
        <p:spPr/>
        <p:txBody>
          <a:bodyPr/>
          <a:lstStyle/>
          <a:p>
            <a:fld id="{E1CC20B1-CAC9-45FA-AB6D-F0BDFE3CD59F}" type="slidenum">
              <a:rPr lang="ar-EG" smtClean="0"/>
              <a:t>‹#›</a:t>
            </a:fld>
            <a:endParaRPr lang="ar-EG"/>
          </a:p>
        </p:txBody>
      </p:sp>
      <p:sp>
        <p:nvSpPr>
          <p:cNvPr id="21" name="Footer Placeholder 20"/>
          <p:cNvSpPr>
            <a:spLocks noGrp="1"/>
          </p:cNvSpPr>
          <p:nvPr>
            <p:ph type="ftr" sz="quarter" idx="12"/>
          </p:nvPr>
        </p:nvSpPr>
        <p:spPr/>
        <p:txBody>
          <a:bodyPr/>
          <a:lstStyle/>
          <a:p>
            <a:endParaRPr lang="ar-EG"/>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29991A3-2FE1-498F-A7DE-BB4D59445C80}" type="datetime8">
              <a:rPr lang="ar-EG" smtClean="0"/>
              <a:t>30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E1CC20B1-CAC9-45FA-AB6D-F0BDFE3CD59F}" type="slidenum">
              <a:rPr lang="ar-EG" smtClean="0"/>
              <a:t>‹#›</a:t>
            </a:fld>
            <a:endParaRPr lang="ar-EG"/>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4B9A5B7-A5DF-4343-8AA8-66190DF2DB71}" type="datetime8">
              <a:rPr lang="ar-EG" smtClean="0"/>
              <a:t>30 آذار، 20</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E1CC20B1-CAC9-45FA-AB6D-F0BDFE3CD59F}" type="slidenum">
              <a:rPr lang="ar-EG" smtClean="0"/>
              <a:t>‹#›</a:t>
            </a:fld>
            <a:endParaRPr lang="ar-EG"/>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F938DF8-C13D-42BE-B8FB-E0BA97399DEA}" type="datetime8">
              <a:rPr lang="ar-EG" smtClean="0"/>
              <a:t>30 آذار، 20</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E1CC20B1-CAC9-45FA-AB6D-F0BDFE3CD59F}" type="slidenum">
              <a:rPr lang="ar-EG" smtClean="0"/>
              <a:t>‹#›</a:t>
            </a:fld>
            <a:endParaRPr lang="ar-EG"/>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86D836A-2982-40ED-BD98-E5BDBC3FA3DB}" type="datetime8">
              <a:rPr lang="ar-EG" smtClean="0"/>
              <a:t>30 آذار، 20</a:t>
            </a:fld>
            <a:endParaRPr lang="ar-EG"/>
          </a:p>
        </p:txBody>
      </p:sp>
      <p:sp>
        <p:nvSpPr>
          <p:cNvPr id="6" name="Slide Number Placeholder 5"/>
          <p:cNvSpPr>
            <a:spLocks noGrp="1"/>
          </p:cNvSpPr>
          <p:nvPr>
            <p:ph type="sldNum" sz="quarter" idx="11"/>
          </p:nvPr>
        </p:nvSpPr>
        <p:spPr/>
        <p:txBody>
          <a:bodyPr/>
          <a:lstStyle/>
          <a:p>
            <a:fld id="{E1CC20B1-CAC9-45FA-AB6D-F0BDFE3CD59F}" type="slidenum">
              <a:rPr lang="ar-EG" smtClean="0"/>
              <a:t>‹#›</a:t>
            </a:fld>
            <a:endParaRPr lang="ar-EG"/>
          </a:p>
        </p:txBody>
      </p:sp>
      <p:sp>
        <p:nvSpPr>
          <p:cNvPr id="7" name="Footer Placeholder 6"/>
          <p:cNvSpPr>
            <a:spLocks noGrp="1"/>
          </p:cNvSpPr>
          <p:nvPr>
            <p:ph type="ftr" sz="quarter" idx="12"/>
          </p:nvPr>
        </p:nvSpPr>
        <p:spPr/>
        <p:txBody>
          <a:bodyPr/>
          <a:lstStyle/>
          <a:p>
            <a:endParaRPr lang="ar-EG"/>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799F8133-2866-4923-B380-800C300AD694}" type="datetime8">
              <a:rPr lang="ar-EG" smtClean="0"/>
              <a:t>30 آذار، 20</a:t>
            </a:fld>
            <a:endParaRPr lang="ar-EG"/>
          </a:p>
        </p:txBody>
      </p:sp>
      <p:sp>
        <p:nvSpPr>
          <p:cNvPr id="10" name="Slide Number Placeholder 9"/>
          <p:cNvSpPr>
            <a:spLocks noGrp="1"/>
          </p:cNvSpPr>
          <p:nvPr>
            <p:ph type="sldNum" sz="quarter" idx="15"/>
          </p:nvPr>
        </p:nvSpPr>
        <p:spPr/>
        <p:txBody>
          <a:bodyPr/>
          <a:lstStyle/>
          <a:p>
            <a:fld id="{E1CC20B1-CAC9-45FA-AB6D-F0BDFE3CD59F}" type="slidenum">
              <a:rPr lang="ar-EG" smtClean="0"/>
              <a:t>‹#›</a:t>
            </a:fld>
            <a:endParaRPr lang="ar-EG"/>
          </a:p>
        </p:txBody>
      </p:sp>
      <p:sp>
        <p:nvSpPr>
          <p:cNvPr id="13" name="Footer Placeholder 12"/>
          <p:cNvSpPr>
            <a:spLocks noGrp="1"/>
          </p:cNvSpPr>
          <p:nvPr>
            <p:ph type="ftr" sz="quarter" idx="16"/>
          </p:nvPr>
        </p:nvSpPr>
        <p:spPr/>
        <p:txBody>
          <a:bodyPr/>
          <a:lstStyle/>
          <a:p>
            <a:endParaRPr lang="ar-EG"/>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093059-2DB9-45E2-AD31-166D9ABCF686}" type="datetime8">
              <a:rPr lang="ar-EG" smtClean="0"/>
              <a:t>30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E1CC20B1-CAC9-45FA-AB6D-F0BDFE3CD59F}" type="slidenum">
              <a:rPr lang="ar-EG" smtClean="0"/>
              <a:t>‹#›</a:t>
            </a:fld>
            <a:endParaRPr lang="ar-EG"/>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ar-EG"/>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E1CC20B1-CAC9-45FA-AB6D-F0BDFE3CD59F}" type="slidenum">
              <a:rPr lang="ar-EG" smtClean="0"/>
              <a:t>‹#›</a:t>
            </a:fld>
            <a:endParaRPr lang="ar-EG"/>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C8895E80-7D72-471F-A46F-D5BE9CCC937E}" type="datetime8">
              <a:rPr lang="ar-EG" smtClean="0"/>
              <a:t>30 آذار، 20</a:t>
            </a:fld>
            <a:endParaRPr lang="ar-EG"/>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hf hdr="0" ftr="0" dt="0"/>
  <p:txStyles>
    <p:titleStyle>
      <a:lvl1pPr algn="l" defTabSz="914400" rtl="1"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r" defTabSz="914400" rtl="1"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r" defTabSz="914400" rtl="1"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r" defTabSz="914400" rtl="1"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r" defTabSz="914400" rtl="1"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r" defTabSz="914400" rtl="1"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r" defTabSz="914400" rtl="1"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23528" y="260648"/>
            <a:ext cx="8712968" cy="5760640"/>
          </a:xfrm>
        </p:spPr>
        <p:txBody>
          <a:bodyPr>
            <a:normAutofit fontScale="70000" lnSpcReduction="20000"/>
          </a:bodyPr>
          <a:lstStyle/>
          <a:p>
            <a:pPr algn="just">
              <a:lnSpc>
                <a:spcPct val="150000"/>
              </a:lnSpc>
            </a:pPr>
            <a:r>
              <a:rPr lang="en-US" b="1" u="sng" dirty="0"/>
              <a:t>Periods </a:t>
            </a:r>
            <a:r>
              <a:rPr lang="ar-SA" b="1" u="sng" dirty="0"/>
              <a:t>فترات الفن ( مراحل الفن )</a:t>
            </a:r>
          </a:p>
          <a:p>
            <a:pPr algn="just">
              <a:lnSpc>
                <a:spcPct val="150000"/>
              </a:lnSpc>
            </a:pPr>
            <a:r>
              <a:rPr lang="ar-SA" b="1" u="sng" dirty="0"/>
              <a:t>•	</a:t>
            </a:r>
            <a:r>
              <a:rPr lang="en-US" b="1" u="sng" dirty="0" err="1"/>
              <a:t>Predynastic</a:t>
            </a:r>
            <a:r>
              <a:rPr lang="en-US" b="1" u="sng" dirty="0"/>
              <a:t> (4210 BC–2680 BC) .</a:t>
            </a:r>
            <a:r>
              <a:rPr lang="ar-SA" b="1" u="sng" dirty="0"/>
              <a:t>ماقبل الأسرات </a:t>
            </a:r>
          </a:p>
          <a:p>
            <a:pPr algn="just">
              <a:lnSpc>
                <a:spcPct val="150000"/>
              </a:lnSpc>
            </a:pPr>
            <a:r>
              <a:rPr lang="ar-SA" b="1" u="sng" dirty="0"/>
              <a:t>•	</a:t>
            </a:r>
            <a:r>
              <a:rPr lang="en-US" b="1" u="sng" dirty="0"/>
              <a:t>Old Kingdom (2680 BC–2258 BC) .</a:t>
            </a:r>
            <a:r>
              <a:rPr lang="ar-SA" b="1" u="sng" dirty="0"/>
              <a:t>الدولة القديمة </a:t>
            </a:r>
          </a:p>
          <a:p>
            <a:pPr algn="just">
              <a:lnSpc>
                <a:spcPct val="150000"/>
              </a:lnSpc>
            </a:pPr>
            <a:r>
              <a:rPr lang="ar-SA" b="1" u="sng" dirty="0"/>
              <a:t>•	</a:t>
            </a:r>
            <a:r>
              <a:rPr lang="en-US" b="1" u="sng" dirty="0"/>
              <a:t>Middle Kingdom (2258 BC–1786 BC) .</a:t>
            </a:r>
            <a:r>
              <a:rPr lang="ar-SA" b="1" u="sng" dirty="0"/>
              <a:t>الدولة الوسطى </a:t>
            </a:r>
          </a:p>
          <a:p>
            <a:pPr algn="just">
              <a:lnSpc>
                <a:spcPct val="150000"/>
              </a:lnSpc>
            </a:pPr>
            <a:r>
              <a:rPr lang="ar-SA" b="1" u="sng" dirty="0"/>
              <a:t>•	</a:t>
            </a:r>
            <a:r>
              <a:rPr lang="en-US" b="1" u="sng" dirty="0"/>
              <a:t>New Kingdom (1786 BC–1085 BC) .</a:t>
            </a:r>
            <a:r>
              <a:rPr lang="ar-SA" b="1" u="sng" dirty="0"/>
              <a:t>الدولة الحديثة </a:t>
            </a:r>
          </a:p>
          <a:p>
            <a:pPr algn="just">
              <a:lnSpc>
                <a:spcPct val="150000"/>
              </a:lnSpc>
            </a:pPr>
            <a:r>
              <a:rPr lang="ar-SA" b="1" u="sng" dirty="0"/>
              <a:t>•	</a:t>
            </a:r>
            <a:r>
              <a:rPr lang="en-US" b="1" u="sng" dirty="0" err="1"/>
              <a:t>Amarna</a:t>
            </a:r>
            <a:r>
              <a:rPr lang="en-US" b="1" u="sng" dirty="0"/>
              <a:t> Period (1085 BC–1055 BC) .</a:t>
            </a:r>
            <a:r>
              <a:rPr lang="ar-SA" b="1" u="sng" dirty="0"/>
              <a:t>فترة العمارنة </a:t>
            </a:r>
          </a:p>
          <a:p>
            <a:pPr algn="just">
              <a:lnSpc>
                <a:spcPct val="150000"/>
              </a:lnSpc>
            </a:pPr>
            <a:r>
              <a:rPr lang="ar-SA" b="1" u="sng" dirty="0"/>
              <a:t>•	</a:t>
            </a:r>
            <a:r>
              <a:rPr lang="en-US" b="1" u="sng" dirty="0"/>
              <a:t>Third Intermediate Period, First Persian Period, Late Period of ancient Egypt .</a:t>
            </a:r>
            <a:r>
              <a:rPr lang="ar-SA" b="1" u="sng" dirty="0"/>
              <a:t>عصر الانتقال الثالث , وفترة الفرس الأولى , وفترة العصر المتأخر</a:t>
            </a:r>
          </a:p>
          <a:p>
            <a:pPr algn="just">
              <a:lnSpc>
                <a:spcPct val="150000"/>
              </a:lnSpc>
            </a:pPr>
            <a:r>
              <a:rPr lang="ar-SA" b="1" u="sng" dirty="0"/>
              <a:t>•	</a:t>
            </a:r>
            <a:r>
              <a:rPr lang="en-US" b="1" u="sng" dirty="0"/>
              <a:t>Second Persian Period and the start of Greek Egypt (1055 BC–287 BC) .</a:t>
            </a:r>
            <a:r>
              <a:rPr lang="ar-SA" b="1" u="sng" dirty="0"/>
              <a:t>فترة الفرس الثانية , وبداية مصر اليونانية </a:t>
            </a:r>
          </a:p>
          <a:p>
            <a:pPr algn="just">
              <a:lnSpc>
                <a:spcPct val="150000"/>
              </a:lnSpc>
            </a:pPr>
            <a:r>
              <a:rPr lang="ar-SA" b="1" u="sng" dirty="0"/>
              <a:t>•	</a:t>
            </a:r>
            <a:r>
              <a:rPr lang="en-US" b="1" u="sng" dirty="0"/>
              <a:t>Ptolemaic </a:t>
            </a:r>
            <a:r>
              <a:rPr lang="ar-SA" b="1" u="sng" dirty="0"/>
              <a:t>البطلمى </a:t>
            </a:r>
          </a:p>
          <a:p>
            <a:pPr algn="just">
              <a:lnSpc>
                <a:spcPct val="150000"/>
              </a:lnSpc>
            </a:pPr>
            <a:r>
              <a:rPr lang="ar-SA" b="1" u="sng" dirty="0"/>
              <a:t>التعليق :انقسمت مراحل الفن حسب الفترة التاريخية  من مراحل التاريخ المصري القديم</a:t>
            </a:r>
          </a:p>
        </p:txBody>
      </p:sp>
      <p:sp>
        <p:nvSpPr>
          <p:cNvPr id="2" name="Slide Number Placeholder 1"/>
          <p:cNvSpPr>
            <a:spLocks noGrp="1"/>
          </p:cNvSpPr>
          <p:nvPr>
            <p:ph type="sldNum" sz="quarter" idx="11"/>
          </p:nvPr>
        </p:nvSpPr>
        <p:spPr/>
        <p:txBody>
          <a:bodyPr/>
          <a:lstStyle/>
          <a:p>
            <a:fld id="{E1CC20B1-CAC9-45FA-AB6D-F0BDFE3CD59F}" type="slidenum">
              <a:rPr lang="ar-EG" smtClean="0"/>
              <a:t>1</a:t>
            </a:fld>
            <a:endParaRPr lang="ar-EG"/>
          </a:p>
        </p:txBody>
      </p:sp>
    </p:spTree>
    <p:extLst>
      <p:ext uri="{BB962C8B-B14F-4D97-AF65-F5344CB8AC3E}">
        <p14:creationId xmlns:p14="http://schemas.microsoft.com/office/powerpoint/2010/main" val="1815062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9" end="9"/>
                                            </p:txEl>
                                          </p:spTgt>
                                        </p:tgtEl>
                                        <p:attrNameLst>
                                          <p:attrName>style.visibility</p:attrName>
                                        </p:attrNameLst>
                                      </p:cBhvr>
                                      <p:to>
                                        <p:strVal val="visible"/>
                                      </p:to>
                                    </p:set>
                                    <p:anim calcmode="lin" valueType="num">
                                      <p:cBhvr additive="base">
                                        <p:cTn id="61"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algn="l">
              <a:lnSpc>
                <a:spcPct val="150000"/>
              </a:lnSpc>
            </a:pPr>
            <a:r>
              <a:rPr lang="en-US" dirty="0"/>
              <a:t> Symbolism</a:t>
            </a:r>
          </a:p>
          <a:p>
            <a:pPr algn="l" rtl="0">
              <a:lnSpc>
                <a:spcPct val="150000"/>
              </a:lnSpc>
            </a:pPr>
            <a:r>
              <a:rPr lang="en-US" dirty="0"/>
              <a:t>Symbolism also played an important role in establishing a sense of order. Symbolism, ranging from the pharaoh's regalia (symbolizing his power to maintain order) to the individual symbols of Egyptian gods and goddesses, is omnipresent in Egyptian art. Animals were usually also highly symbolic figures in Egyptian art.</a:t>
            </a:r>
          </a:p>
        </p:txBody>
      </p:sp>
      <p:sp>
        <p:nvSpPr>
          <p:cNvPr id="2" name="Slide Number Placeholder 1"/>
          <p:cNvSpPr>
            <a:spLocks noGrp="1"/>
          </p:cNvSpPr>
          <p:nvPr>
            <p:ph type="sldNum" sz="quarter" idx="11"/>
          </p:nvPr>
        </p:nvSpPr>
        <p:spPr/>
        <p:txBody>
          <a:bodyPr/>
          <a:lstStyle/>
          <a:p>
            <a:fld id="{E1CC20B1-CAC9-45FA-AB6D-F0BDFE3CD59F}" type="slidenum">
              <a:rPr lang="ar-EG" smtClean="0"/>
              <a:t>2</a:t>
            </a:fld>
            <a:endParaRPr lang="ar-EG"/>
          </a:p>
        </p:txBody>
      </p:sp>
    </p:spTree>
    <p:extLst>
      <p:ext uri="{BB962C8B-B14F-4D97-AF65-F5344CB8AC3E}">
        <p14:creationId xmlns:p14="http://schemas.microsoft.com/office/powerpoint/2010/main" val="34681119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640960" cy="6408712"/>
          </a:xfrm>
        </p:spPr>
        <p:txBody>
          <a:bodyPr>
            <a:normAutofit fontScale="92500"/>
          </a:bodyPr>
          <a:lstStyle/>
          <a:p>
            <a:pPr algn="just">
              <a:lnSpc>
                <a:spcPct val="150000"/>
              </a:lnSpc>
            </a:pPr>
            <a:r>
              <a:rPr lang="ar-SA" dirty="0"/>
              <a:t>الرمزية:</a:t>
            </a:r>
          </a:p>
          <a:p>
            <a:pPr algn="just">
              <a:lnSpc>
                <a:spcPct val="150000"/>
              </a:lnSpc>
            </a:pPr>
            <a:r>
              <a:rPr lang="ar-SA" dirty="0"/>
              <a:t>	لعبت الرمزية أيضا دورا هاما في تأسيس شعورا بالنظام. الرمزية، بدءا من ( شارات ) شعارات الفرعون ( التى ترمز إلى قوته للحفاظ على النظام )  إلى الرموز الخاصة بالآلهة والإلهات المصرية، غير منتشرة في كل مكان في الفن المصري. وكانت الحيوانات عادة أيضا شخصيات رمزية للغاية في الفن المصري .</a:t>
            </a:r>
          </a:p>
          <a:p>
            <a:pPr algn="just">
              <a:lnSpc>
                <a:spcPct val="150000"/>
              </a:lnSpc>
            </a:pPr>
            <a:r>
              <a:rPr lang="ar-SA" dirty="0"/>
              <a:t>التعليق :</a:t>
            </a:r>
          </a:p>
          <a:p>
            <a:pPr algn="just">
              <a:lnSpc>
                <a:spcPct val="150000"/>
              </a:lnSpc>
            </a:pPr>
            <a:r>
              <a:rPr lang="ar-SA" dirty="0"/>
              <a:t>كانت هناك رمزية للفن من خلال اسس معينة لها دلالات نفهم منها مايريد المصرى القديم توصيله فكان هناك شارات أو ادوات مثلا يحملها الملك كالصولجان وغيرها تدل على مكانته كحاكم وكذلك المعبودات , والحيوانات .</a:t>
            </a:r>
          </a:p>
        </p:txBody>
      </p:sp>
      <p:sp>
        <p:nvSpPr>
          <p:cNvPr id="2" name="Slide Number Placeholder 1"/>
          <p:cNvSpPr>
            <a:spLocks noGrp="1"/>
          </p:cNvSpPr>
          <p:nvPr>
            <p:ph type="sldNum" sz="quarter" idx="11"/>
          </p:nvPr>
        </p:nvSpPr>
        <p:spPr/>
        <p:txBody>
          <a:bodyPr/>
          <a:lstStyle/>
          <a:p>
            <a:fld id="{E1CC20B1-CAC9-45FA-AB6D-F0BDFE3CD59F}" type="slidenum">
              <a:rPr lang="ar-EG" smtClean="0"/>
              <a:t>3</a:t>
            </a:fld>
            <a:endParaRPr lang="ar-EG"/>
          </a:p>
        </p:txBody>
      </p:sp>
    </p:spTree>
    <p:extLst>
      <p:ext uri="{BB962C8B-B14F-4D97-AF65-F5344CB8AC3E}">
        <p14:creationId xmlns:p14="http://schemas.microsoft.com/office/powerpoint/2010/main" val="1013145530"/>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TC101859868[[fn=Thermal]]</Template>
  <TotalTime>569</TotalTime>
  <Words>70</Words>
  <Application>Microsoft Office PowerPoint</Application>
  <PresentationFormat>On-screen Show (4:3)</PresentationFormat>
  <Paragraphs>19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Thermal</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dc:creator>
  <cp:lastModifiedBy>compusoft</cp:lastModifiedBy>
  <cp:revision>67</cp:revision>
  <dcterms:created xsi:type="dcterms:W3CDTF">2012-10-01T16:03:52Z</dcterms:created>
  <dcterms:modified xsi:type="dcterms:W3CDTF">2020-03-30T07:32:35Z</dcterms:modified>
</cp:coreProperties>
</file>